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8"/>
  </p:notesMasterIdLst>
  <p:handoutMasterIdLst>
    <p:handoutMasterId r:id="rId9"/>
  </p:handoutMasterIdLst>
  <p:sldIdLst>
    <p:sldId id="263" r:id="rId5"/>
    <p:sldId id="262" r:id="rId6"/>
    <p:sldId id="264" r:id="rId7"/>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notesViewPr>
    <p:cSldViewPr snapToGrid="0">
      <p:cViewPr varScale="1">
        <p:scale>
          <a:sx n="83" d="100"/>
          <a:sy n="83" d="100"/>
        </p:scale>
        <p:origin x="307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5677BFC-107F-4AED-9F5D-C911589288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52212A0-5E65-4FA6-83D1-6A39C600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E03DF9-6A8C-4907-8941-A41B1558424B}" type="datetime1">
              <a:rPr lang="fr-FR" smtClean="0"/>
              <a:t>25/04/2021</a:t>
            </a:fld>
            <a:endParaRPr lang="fr-FR"/>
          </a:p>
        </p:txBody>
      </p:sp>
      <p:sp>
        <p:nvSpPr>
          <p:cNvPr id="4" name="Espace réservé du pied de page 3">
            <a:extLst>
              <a:ext uri="{FF2B5EF4-FFF2-40B4-BE49-F238E27FC236}">
                <a16:creationId xmlns:a16="http://schemas.microsoft.com/office/drawing/2014/main" id="{D15FA2E0-E01E-4F8F-AA28-D19E6F34CE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F23010C-A50A-420C-B820-A6E3C09B38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1CEFF3-FEEA-4959-B495-0CD129950C62}" type="slidenum">
              <a:rPr lang="fr-FR" smtClean="0"/>
              <a:t>‹N°›</a:t>
            </a:fld>
            <a:endParaRPr lang="fr-FR"/>
          </a:p>
        </p:txBody>
      </p:sp>
    </p:spTree>
    <p:extLst>
      <p:ext uri="{BB962C8B-B14F-4D97-AF65-F5344CB8AC3E}">
        <p14:creationId xmlns:p14="http://schemas.microsoft.com/office/powerpoint/2010/main" val="5522850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5E2815B-D235-4494-BE43-8440AAA8EF67}" type="datetime1">
              <a:rPr lang="fr-FR" noProof="0" smtClean="0"/>
              <a:t>25/04/2021</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fr-FR" noProof="0" smtClean="0"/>
              <a:t>‹N°›</a:t>
            </a:fld>
            <a:endParaRPr lang="fr-FR"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C275CD8D-B1D9-4658-A4F0-38CA8D83ED5D}" type="slidenum">
              <a:rPr lang="fr-FR" smtClean="0"/>
              <a:t>2</a:t>
            </a:fld>
            <a:endParaRPr lang="fr-FR"/>
          </a:p>
        </p:txBody>
      </p:sp>
    </p:spTree>
    <p:extLst>
      <p:ext uri="{BB962C8B-B14F-4D97-AF65-F5344CB8AC3E}">
        <p14:creationId xmlns:p14="http://schemas.microsoft.com/office/powerpoint/2010/main" val="4859604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66" name="Imag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e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e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e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e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e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e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e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e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e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e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e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e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e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e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e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e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e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e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e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e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e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e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e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e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e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e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e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e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e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e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e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e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e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e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e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e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e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e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e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e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e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e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e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e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e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e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e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e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e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e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e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re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fr-FR" noProof="0"/>
              <a:t>Modifiez le style du titre</a:t>
            </a:r>
          </a:p>
        </p:txBody>
      </p:sp>
      <p:sp>
        <p:nvSpPr>
          <p:cNvPr id="3" name="Sous-titre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7077511" y="5410201"/>
            <a:ext cx="2743200" cy="365125"/>
          </a:xfrm>
        </p:spPr>
        <p:txBody>
          <a:bodyPr rtlCol="0"/>
          <a:lstStyle/>
          <a:p>
            <a:pPr rtl="0"/>
            <a:fld id="{CDB5D7B3-3D7C-40B9-8E18-151FF17F3F21}" type="datetime1">
              <a:rPr lang="fr-FR" noProof="0" smtClean="0"/>
              <a:t>25/04/2021</a:t>
            </a:fld>
            <a:endParaRPr lang="fr-FR" noProof="0"/>
          </a:p>
        </p:txBody>
      </p:sp>
      <p:sp>
        <p:nvSpPr>
          <p:cNvPr id="5" name="Espace réservé du pied de page 4"/>
          <p:cNvSpPr>
            <a:spLocks noGrp="1"/>
          </p:cNvSpPr>
          <p:nvPr>
            <p:ph type="ftr" sz="quarter" idx="11"/>
          </p:nvPr>
        </p:nvSpPr>
        <p:spPr>
          <a:xfrm>
            <a:off x="1876424" y="5410201"/>
            <a:ext cx="5124886" cy="3651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9896911" y="5410199"/>
            <a:ext cx="771089" cy="365125"/>
          </a:xfrm>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0" y="4304664"/>
            <a:ext cx="9912355" cy="819355"/>
          </a:xfrm>
        </p:spPr>
        <p:txBody>
          <a:bodyPr rtlCol="0" anchor="b">
            <a:normAutofit/>
          </a:bodyPr>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fr-FR" noProof="0"/>
              <a:t>Cliquez sur l’icône pour ajouter une image</a:t>
            </a:r>
          </a:p>
        </p:txBody>
      </p:sp>
      <p:sp>
        <p:nvSpPr>
          <p:cNvPr id="4" name="Espace réservé du texte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1A2657F4-51E4-458B-943C-697D1770DFE6}" type="datetime1">
              <a:rPr lang="fr-FR" noProof="0" smtClean="0"/>
              <a:t>25/04/2021</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56" y="609600"/>
            <a:ext cx="9905955" cy="3429000"/>
          </a:xfrm>
        </p:spPr>
        <p:txBody>
          <a:bodyPr rtlCol="0" anchor="ctr">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E10D22D1-3854-40D1-BAA2-91B6F62546FA}" type="datetime1">
              <a:rPr lang="fr-FR" noProof="0" smtClean="0"/>
              <a:t>25/04/2021</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46212" y="609599"/>
            <a:ext cx="9302752" cy="2748429"/>
          </a:xfrm>
        </p:spPr>
        <p:txBody>
          <a:bodyPr rtlCol="0" anchor="ctr">
            <a:normAutofit/>
          </a:bodyPr>
          <a:lstStyle>
            <a:lvl1pPr>
              <a:defRPr sz="3600"/>
            </a:lvl1pPr>
          </a:lstStyle>
          <a:p>
            <a:pPr rtl="0"/>
            <a:r>
              <a:rPr lang="fr-FR" noProof="0"/>
              <a:t>Modifiez le style du titre</a:t>
            </a:r>
          </a:p>
        </p:txBody>
      </p:sp>
      <p:sp>
        <p:nvSpPr>
          <p:cNvPr id="12" name="Espace réservé du texte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4" name="Espace réservé du texte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à la date 4"/>
          <p:cNvSpPr>
            <a:spLocks noGrp="1"/>
          </p:cNvSpPr>
          <p:nvPr>
            <p:ph type="dt" sz="half" idx="10"/>
          </p:nvPr>
        </p:nvSpPr>
        <p:spPr/>
        <p:txBody>
          <a:bodyPr rtlCol="0"/>
          <a:lstStyle/>
          <a:p>
            <a:pPr rtl="0"/>
            <a:fld id="{0AE2D1F5-8F10-4BD9-8A6F-512700AF906A}" type="datetime1">
              <a:rPr lang="fr-FR" noProof="0" smtClean="0"/>
              <a:t>25/04/2021</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
        <p:nvSpPr>
          <p:cNvPr id="60" name="Zone de texte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61" name="Zone de texte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re 1"/>
          <p:cNvSpPr>
            <a:spLocks noGrp="1"/>
          </p:cNvSpPr>
          <p:nvPr>
            <p:ph type="title"/>
          </p:nvPr>
        </p:nvSpPr>
        <p:spPr>
          <a:xfrm>
            <a:off x="1141410" y="2134041"/>
            <a:ext cx="9906001" cy="2511835"/>
          </a:xfrm>
        </p:spPr>
        <p:txBody>
          <a:bodyPr rtlCol="0" anchor="b">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à la date 4"/>
          <p:cNvSpPr>
            <a:spLocks noGrp="1"/>
          </p:cNvSpPr>
          <p:nvPr>
            <p:ph type="dt" sz="half" idx="10"/>
          </p:nvPr>
        </p:nvSpPr>
        <p:spPr/>
        <p:txBody>
          <a:bodyPr rtlCol="0"/>
          <a:lstStyle/>
          <a:p>
            <a:pPr rtl="0"/>
            <a:fld id="{7F4555DA-7E17-4CF3-8CD6-4BE27CC3E0B7}" type="datetime1">
              <a:rPr lang="fr-FR" noProof="0" smtClean="0"/>
              <a:t>25/04/2021</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re 1"/>
          <p:cNvSpPr>
            <a:spLocks noGrp="1"/>
          </p:cNvSpPr>
          <p:nvPr>
            <p:ph type="title"/>
          </p:nvPr>
        </p:nvSpPr>
        <p:spPr>
          <a:xfrm>
            <a:off x="1141413" y="609600"/>
            <a:ext cx="9905998" cy="1905000"/>
          </a:xfrm>
        </p:spPr>
        <p:txBody>
          <a:bodyPr rtlCol="0"/>
          <a:lstStyle/>
          <a:p>
            <a:pPr rtl="0"/>
            <a:r>
              <a:rPr lang="fr-FR" noProof="0"/>
              <a:t>Modifiez le style du titre</a:t>
            </a:r>
          </a:p>
        </p:txBody>
      </p:sp>
      <p:sp>
        <p:nvSpPr>
          <p:cNvPr id="7" name="Espace réservé du texte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8" name="Espace réservé du texte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9" name="Espace réservé du texte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0" name="Espace réservé du texte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11" name="Espace réservé du texte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2" name="Espace réservé du texte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dirty="0"/>
              <a:t>Modifiez les styles du texte du masque</a:t>
            </a:r>
          </a:p>
        </p:txBody>
      </p:sp>
      <p:sp>
        <p:nvSpPr>
          <p:cNvPr id="3" name="Espace réservé de la date 2"/>
          <p:cNvSpPr>
            <a:spLocks noGrp="1"/>
          </p:cNvSpPr>
          <p:nvPr>
            <p:ph type="dt" sz="half" idx="10"/>
          </p:nvPr>
        </p:nvSpPr>
        <p:spPr/>
        <p:txBody>
          <a:bodyPr rtlCol="0"/>
          <a:lstStyle/>
          <a:p>
            <a:pPr rtl="0"/>
            <a:fld id="{DAE211C0-06EF-4BF6-9A28-26F4DA08A46F}" type="datetime1">
              <a:rPr lang="fr-FR" noProof="0" smtClean="0"/>
              <a:t>25/04/2021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e 3 images">
    <p:spTree>
      <p:nvGrpSpPr>
        <p:cNvPr id="1" name=""/>
        <p:cNvGrpSpPr/>
        <p:nvPr/>
      </p:nvGrpSpPr>
      <p:grpSpPr>
        <a:xfrm>
          <a:off x="0" y="0"/>
          <a:ext cx="0" cy="0"/>
          <a:chOff x="0" y="0"/>
          <a:chExt cx="0" cy="0"/>
        </a:xfrm>
      </p:grpSpPr>
      <p:sp>
        <p:nvSpPr>
          <p:cNvPr id="30" name="Titre 1"/>
          <p:cNvSpPr>
            <a:spLocks noGrp="1"/>
          </p:cNvSpPr>
          <p:nvPr>
            <p:ph type="title"/>
          </p:nvPr>
        </p:nvSpPr>
        <p:spPr>
          <a:xfrm>
            <a:off x="1141411" y="609600"/>
            <a:ext cx="9905999" cy="1905000"/>
          </a:xfrm>
        </p:spPr>
        <p:txBody>
          <a:bodyPr rtlCol="0"/>
          <a:lstStyle/>
          <a:p>
            <a:pPr rtl="0"/>
            <a:r>
              <a:rPr lang="fr-FR" noProof="0"/>
              <a:t>Modifiez le style du titre</a:t>
            </a:r>
          </a:p>
        </p:txBody>
      </p:sp>
      <p:sp>
        <p:nvSpPr>
          <p:cNvPr id="19" name="Espace réservé du texte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image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1" name="Espace réservé du texte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2" name="Espace réservé du texte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3" name="Espace réservé d’image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4" name="Espace réservé du texte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25" name="Espace réservé du texte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6" name="Espace réservé d’image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fr-FR" noProof="0"/>
              <a:t>Cliquez sur l’icône pour ajouter une image</a:t>
            </a:r>
          </a:p>
        </p:txBody>
      </p:sp>
      <p:sp>
        <p:nvSpPr>
          <p:cNvPr id="27" name="Espace réservé du texte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3" name="Espace réservé de la date 2"/>
          <p:cNvSpPr>
            <a:spLocks noGrp="1"/>
          </p:cNvSpPr>
          <p:nvPr>
            <p:ph type="dt" sz="half" idx="10"/>
          </p:nvPr>
        </p:nvSpPr>
        <p:spPr/>
        <p:txBody>
          <a:bodyPr rtlCol="0"/>
          <a:lstStyle/>
          <a:p>
            <a:pPr rtl="0"/>
            <a:fld id="{C960C2D5-AD8E-4F85-BD51-E204FFC9518B}" type="datetime1">
              <a:rPr lang="fr-FR" noProof="0" smtClean="0"/>
              <a:t>25/04/2021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à la date 3"/>
          <p:cNvSpPr>
            <a:spLocks noGrp="1"/>
          </p:cNvSpPr>
          <p:nvPr>
            <p:ph type="dt" sz="half" idx="10"/>
          </p:nvPr>
        </p:nvSpPr>
        <p:spPr/>
        <p:txBody>
          <a:bodyPr rtlCol="0"/>
          <a:lstStyle/>
          <a:p>
            <a:pPr rtl="0"/>
            <a:fld id="{528AB8BD-EE51-49DA-A737-A7C2B50704A8}" type="datetime1">
              <a:rPr lang="fr-FR" noProof="0" smtClean="0"/>
              <a:t>25/04/2021</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042400" y="609599"/>
            <a:ext cx="2005011"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141410" y="609599"/>
            <a:ext cx="7748590" cy="5181601"/>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263DDEC2-4816-4932-A4C1-F2D3A44A0D49}" type="datetime1">
              <a:rPr lang="fr-FR" noProof="0" smtClean="0"/>
              <a:t>25/04/2021</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à la date 3"/>
          <p:cNvSpPr>
            <a:spLocks noGrp="1"/>
          </p:cNvSpPr>
          <p:nvPr>
            <p:ph type="dt" sz="half" idx="10"/>
          </p:nvPr>
        </p:nvSpPr>
        <p:spPr/>
        <p:txBody>
          <a:bodyPr rtlCol="0"/>
          <a:lstStyle/>
          <a:p>
            <a:pPr rtl="0"/>
            <a:fld id="{56F7843B-CE85-4D1F-8CC0-D044757FC283}" type="datetime1">
              <a:rPr lang="fr-FR" noProof="0" smtClean="0"/>
              <a:t>25/04/2021</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141411" y="1419226"/>
            <a:ext cx="9906000" cy="2852737"/>
          </a:xfrm>
        </p:spPr>
        <p:txBody>
          <a:bodyPr rtlCol="0" anchor="b">
            <a:normAutofit/>
          </a:bodyPr>
          <a:lstStyle>
            <a:lvl1pPr>
              <a:defRPr sz="3600"/>
            </a:lvl1pPr>
          </a:lstStyle>
          <a:p>
            <a:pPr rtl="0"/>
            <a:r>
              <a:rPr lang="fr-FR" noProof="0"/>
              <a:t>Modifiez le style du titre</a:t>
            </a:r>
          </a:p>
        </p:txBody>
      </p:sp>
      <p:sp>
        <p:nvSpPr>
          <p:cNvPr id="3" name="Espace réservé du texte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0D36E763-58A2-4DB7-8BEC-56F43F326278}" type="datetime1">
              <a:rPr lang="fr-FR" noProof="0" smtClean="0"/>
              <a:t>25/04/2021</a:t>
            </a:fld>
            <a:endParaRPr lang="fr-FR" noProof="0"/>
          </a:p>
        </p:txBody>
      </p:sp>
      <p:sp>
        <p:nvSpPr>
          <p:cNvPr id="5" name="Espace réservé a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41410" y="2249486"/>
            <a:ext cx="4878389"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2249486"/>
            <a:ext cx="4875211" cy="3541714"/>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à la date 4"/>
          <p:cNvSpPr>
            <a:spLocks noGrp="1"/>
          </p:cNvSpPr>
          <p:nvPr>
            <p:ph type="dt" sz="half" idx="10"/>
          </p:nvPr>
        </p:nvSpPr>
        <p:spPr/>
        <p:txBody>
          <a:bodyPr rtlCol="0"/>
          <a:lstStyle/>
          <a:p>
            <a:pPr rtl="0"/>
            <a:fld id="{11E01416-A2B6-411A-9E8A-3E45F05BC40F}" type="datetime1">
              <a:rPr lang="fr-FR" noProof="0" smtClean="0"/>
              <a:t>25/04/2021</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141411" y="619126"/>
            <a:ext cx="9906000" cy="1477961"/>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141410" y="3073397"/>
            <a:ext cx="4878391"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172200" y="3073397"/>
            <a:ext cx="4875210" cy="271780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5A6731B3-7F4D-4772-9C3A-49F819CF6856}" type="datetime1">
              <a:rPr lang="fr-FR" noProof="0" smtClean="0"/>
              <a:t>25/04/2021</a:t>
            </a:fld>
            <a:endParaRPr lang="fr-FR" noProof="0"/>
          </a:p>
        </p:txBody>
      </p:sp>
      <p:sp>
        <p:nvSpPr>
          <p:cNvPr id="8" name="Espace réservé a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à la date 2"/>
          <p:cNvSpPr>
            <a:spLocks noGrp="1"/>
          </p:cNvSpPr>
          <p:nvPr>
            <p:ph type="dt" sz="half" idx="10"/>
          </p:nvPr>
        </p:nvSpPr>
        <p:spPr/>
        <p:txBody>
          <a:bodyPr rtlCol="0"/>
          <a:lstStyle/>
          <a:p>
            <a:pPr rtl="0"/>
            <a:fld id="{4BB070DA-01CF-4BFE-A6E2-333C4A04D74E}" type="datetime1">
              <a:rPr lang="fr-FR" noProof="0" smtClean="0"/>
              <a:t>25/04/2021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239ECC53-48A5-4CEE-9206-CA851ADF3E51}" type="datetime1">
              <a:rPr lang="fr-FR" noProof="0" smtClean="0"/>
              <a:t>25/04/2021</a:t>
            </a:fld>
            <a:endParaRPr lang="fr-FR" noProof="0"/>
          </a:p>
        </p:txBody>
      </p:sp>
      <p:sp>
        <p:nvSpPr>
          <p:cNvPr id="3" name="Espace réservé a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6705" y="609601"/>
            <a:ext cx="3856037" cy="1639884"/>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56200" y="592666"/>
            <a:ext cx="5891209" cy="5198534"/>
          </a:xfrm>
        </p:spPr>
        <p:txBody>
          <a:bodyPr rtlCol="0" anchor="ct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F6778F6C-6FE2-474D-A3F0-661A2316902B}" type="datetime1">
              <a:rPr lang="fr-FR" noProof="0" smtClean="0"/>
              <a:t>25/04/2021</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141413" y="609600"/>
            <a:ext cx="5934508" cy="1639886"/>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à la date 4"/>
          <p:cNvSpPr>
            <a:spLocks noGrp="1"/>
          </p:cNvSpPr>
          <p:nvPr>
            <p:ph type="dt" sz="half" idx="10"/>
          </p:nvPr>
        </p:nvSpPr>
        <p:spPr/>
        <p:txBody>
          <a:bodyPr rtlCol="0"/>
          <a:lstStyle/>
          <a:p>
            <a:pPr rtl="0"/>
            <a:fld id="{0053FA6A-77C6-47AA-BF52-2897BA8793C6}" type="datetime1">
              <a:rPr lang="fr-FR" noProof="0" smtClean="0"/>
              <a:t>25/04/2021</a:t>
            </a:fld>
            <a:endParaRPr lang="fr-FR" noProof="0"/>
          </a:p>
        </p:txBody>
      </p:sp>
      <p:sp>
        <p:nvSpPr>
          <p:cNvPr id="6" name="Espace réservé a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D22F896-40B5-4ADD-8801-0D06FADFA095}"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e 7"/>
          <p:cNvGrpSpPr/>
          <p:nvPr/>
        </p:nvGrpSpPr>
        <p:grpSpPr>
          <a:xfrm>
            <a:off x="-14288" y="0"/>
            <a:ext cx="12053888" cy="6858001"/>
            <a:chOff x="-14288" y="0"/>
            <a:chExt cx="12053888" cy="6858001"/>
          </a:xfrm>
        </p:grpSpPr>
        <p:grpSp>
          <p:nvGrpSpPr>
            <p:cNvPr id="9" name="Groupe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e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e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e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e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e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e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e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e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e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e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g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e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e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e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e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e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e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e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e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e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e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e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e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e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e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e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e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e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e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e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e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e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e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e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e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Espace réservé du titre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fr-FR" noProof="0"/>
          </a:p>
        </p:txBody>
      </p:sp>
      <p:sp>
        <p:nvSpPr>
          <p:cNvPr id="3" name="Espace réservé du texte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05D10F8F-F611-4534-927B-E7BD3334945A}" type="datetime1">
              <a:rPr lang="fr-FR" noProof="0" smtClean="0"/>
              <a:t>25/04/2021</a:t>
            </a:fld>
            <a:endParaRPr lang="fr-FR" noProof="0" dirty="0"/>
          </a:p>
        </p:txBody>
      </p:sp>
      <p:sp>
        <p:nvSpPr>
          <p:cNvPr id="5" name="Espace réservé du pied de page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fr-FR" noProof="0" smtClean="0"/>
              <a:pPr rtl="0"/>
              <a:t>‹N°›</a:t>
            </a:fld>
            <a:endParaRPr lang="fr-F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5C10BB1-9956-4446-AE98-8A93826DA87A}"/>
              </a:ext>
            </a:extLst>
          </p:cNvPr>
          <p:cNvPicPr>
            <a:picLocks noChangeAspect="1"/>
          </p:cNvPicPr>
          <p:nvPr/>
        </p:nvPicPr>
        <p:blipFill>
          <a:blip r:embed="rId2"/>
          <a:stretch>
            <a:fillRect/>
          </a:stretch>
        </p:blipFill>
        <p:spPr>
          <a:xfrm>
            <a:off x="629174" y="1340171"/>
            <a:ext cx="10824593" cy="3422650"/>
          </a:xfrm>
          <a:prstGeom prst="rect">
            <a:avLst/>
          </a:prstGeom>
        </p:spPr>
      </p:pic>
    </p:spTree>
    <p:extLst>
      <p:ext uri="{BB962C8B-B14F-4D97-AF65-F5344CB8AC3E}">
        <p14:creationId xmlns:p14="http://schemas.microsoft.com/office/powerpoint/2010/main" val="3931685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e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176" name="Imag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4" name="Image 3" descr="gros plan de circuit imprimé">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2664907" cy="6857990"/>
          </a:xfrm>
          <a:prstGeom prst="rect">
            <a:avLst/>
          </a:prstGeom>
        </p:spPr>
      </p:pic>
      <p:grpSp>
        <p:nvGrpSpPr>
          <p:cNvPr id="178" name="Groupe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Forme libre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Forme libre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Forme libre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Forme libre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Forme libre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Forme libre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Forme libre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Forme libre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Forme libre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Forme libre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Forme libre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Forme libre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Forme libre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Forme libre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Forme libre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Forme libre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Forme libre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Forme libre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Forme libre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Forme libre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Forme libre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Forme libre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Forme libre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Forme libre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Forme libre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Forme libre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Forme libre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Forme libre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Forme libre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Forme libre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Forme libre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Forme libre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Forme libre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Forme libre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Forme libre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Forme libre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Forme libre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Forme libre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Forme libre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Forme libre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Forme libre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Forme libre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Forme libre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Forme libre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Forme libre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Forme libre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Forme libre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Forme libre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Forme libre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Forme libre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Titre 1">
            <a:extLst>
              <a:ext uri="{FF2B5EF4-FFF2-40B4-BE49-F238E27FC236}">
                <a16:creationId xmlns:a16="http://schemas.microsoft.com/office/drawing/2014/main" id="{0A6BCF94-F108-4D92-8C4F-CD9273947A31}"/>
              </a:ext>
            </a:extLst>
          </p:cNvPr>
          <p:cNvSpPr>
            <a:spLocks noGrp="1"/>
          </p:cNvSpPr>
          <p:nvPr>
            <p:ph type="title"/>
          </p:nvPr>
        </p:nvSpPr>
        <p:spPr>
          <a:xfrm>
            <a:off x="3309939" y="618518"/>
            <a:ext cx="7737472" cy="1478570"/>
          </a:xfrm>
        </p:spPr>
        <p:txBody>
          <a:bodyPr rtlCol="0">
            <a:normAutofit/>
          </a:bodyPr>
          <a:lstStyle/>
          <a:p>
            <a:pPr rtl="0"/>
            <a:r>
              <a:rPr lang="fr-FR" sz="3200" dirty="0"/>
              <a:t>C’est quoi??</a:t>
            </a:r>
          </a:p>
        </p:txBody>
      </p:sp>
      <p:sp>
        <p:nvSpPr>
          <p:cNvPr id="3" name="Espace réservé du contenu 2">
            <a:extLst>
              <a:ext uri="{FF2B5EF4-FFF2-40B4-BE49-F238E27FC236}">
                <a16:creationId xmlns:a16="http://schemas.microsoft.com/office/drawing/2014/main" id="{78399AB7-9E36-4EAD-B44A-9E0CEA24AACE}"/>
              </a:ext>
            </a:extLst>
          </p:cNvPr>
          <p:cNvSpPr>
            <a:spLocks noGrp="1"/>
          </p:cNvSpPr>
          <p:nvPr>
            <p:ph idx="1"/>
          </p:nvPr>
        </p:nvSpPr>
        <p:spPr>
          <a:xfrm>
            <a:off x="2954585" y="2249487"/>
            <a:ext cx="8604002" cy="3541714"/>
          </a:xfrm>
        </p:spPr>
        <p:txBody>
          <a:bodyPr rtlCol="0">
            <a:normAutofit/>
          </a:bodyPr>
          <a:lstStyle/>
          <a:p>
            <a:pPr rtl="0">
              <a:lnSpc>
                <a:spcPct val="110000"/>
              </a:lnSpc>
            </a:pPr>
            <a:r>
              <a:rPr lang="fr-FR" sz="1600" b="1" i="0" dirty="0">
                <a:effectLst/>
                <a:latin typeface="Arial" panose="020B0604020202020204" pitchFamily="34" charset="0"/>
              </a:rPr>
              <a:t>Symfony</a:t>
            </a:r>
            <a:r>
              <a:rPr lang="fr-FR" sz="1600" b="0" i="0" dirty="0">
                <a:effectLst/>
                <a:latin typeface="Arial" panose="020B0604020202020204" pitchFamily="34" charset="0"/>
              </a:rPr>
              <a:t> est un ensemble de composants PHP ainsi qu'un </a:t>
            </a:r>
            <a:r>
              <a:rPr lang="fr-FR" sz="1600" b="0" i="0" u="none" strike="noStrike" dirty="0">
                <a:effectLst/>
                <a:latin typeface="Arial" panose="020B0604020202020204" pitchFamily="34" charset="0"/>
              </a:rPr>
              <a:t>Framework</a:t>
            </a:r>
            <a:r>
              <a:rPr lang="fr-FR" sz="1600" b="0" i="0" dirty="0">
                <a:effectLst/>
                <a:latin typeface="Arial" panose="020B0604020202020204" pitchFamily="34" charset="0"/>
              </a:rPr>
              <a:t> </a:t>
            </a:r>
            <a:r>
              <a:rPr lang="fr-FR" sz="1600" b="0" i="0" u="none" strike="noStrike" dirty="0">
                <a:effectLst/>
                <a:latin typeface="Arial" panose="020B0604020202020204" pitchFamily="34" charset="0"/>
              </a:rPr>
              <a:t>MVC</a:t>
            </a:r>
            <a:r>
              <a:rPr lang="fr-FR" sz="1600" b="0" i="0" dirty="0">
                <a:effectLst/>
                <a:latin typeface="Arial" panose="020B0604020202020204" pitchFamily="34" charset="0"/>
              </a:rPr>
              <a:t> </a:t>
            </a:r>
            <a:r>
              <a:rPr lang="fr-FR" sz="1600" b="0" i="0" u="none" strike="noStrike" dirty="0">
                <a:effectLst/>
                <a:latin typeface="Arial" panose="020B0604020202020204" pitchFamily="34" charset="0"/>
              </a:rPr>
              <a:t>libre</a:t>
            </a:r>
            <a:r>
              <a:rPr lang="fr-FR" sz="1600" b="0" i="0" dirty="0">
                <a:effectLst/>
                <a:latin typeface="Arial" panose="020B0604020202020204" pitchFamily="34" charset="0"/>
              </a:rPr>
              <a:t> écrit en </a:t>
            </a:r>
            <a:r>
              <a:rPr lang="fr-FR" sz="1600" b="0" i="0" u="none" strike="noStrike" dirty="0">
                <a:effectLst/>
                <a:latin typeface="Arial" panose="020B0604020202020204" pitchFamily="34" charset="0"/>
              </a:rPr>
              <a:t>PHP</a:t>
            </a:r>
            <a:r>
              <a:rPr lang="fr-FR" sz="1600" b="0" i="0" dirty="0">
                <a:effectLst/>
                <a:latin typeface="Arial" panose="020B0604020202020204" pitchFamily="34" charset="0"/>
              </a:rPr>
              <a:t>. Il fournit des fonctionnalités modulables et adaptables qui permettent de faciliter et d’accélérer le développement d'un </a:t>
            </a:r>
            <a:r>
              <a:rPr lang="fr-FR" sz="1600" b="0" i="0" u="none" strike="noStrike" dirty="0">
                <a:effectLst/>
                <a:latin typeface="Arial" panose="020B0604020202020204" pitchFamily="34" charset="0"/>
              </a:rPr>
              <a:t>site web</a:t>
            </a:r>
            <a:r>
              <a:rPr lang="fr-FR" sz="1200" b="0" i="0" dirty="0">
                <a:solidFill>
                  <a:srgbClr val="202122"/>
                </a:solidFill>
                <a:effectLst/>
                <a:latin typeface="Arial" panose="020B0604020202020204" pitchFamily="34" charset="0"/>
              </a:rPr>
              <a:t>.</a:t>
            </a:r>
          </a:p>
          <a:p>
            <a:pPr rtl="0">
              <a:lnSpc>
                <a:spcPct val="110000"/>
              </a:lnSpc>
            </a:pPr>
            <a:r>
              <a:rPr lang="fr-FR" sz="1600" dirty="0"/>
              <a:t>A été créé par SensioLabs (agence web française) et principalement développé par Fabien </a:t>
            </a:r>
            <a:r>
              <a:rPr lang="fr-FR" sz="1600" dirty="0" err="1"/>
              <a:t>Potencier</a:t>
            </a:r>
            <a:r>
              <a:rPr lang="fr-FR" sz="1600" dirty="0"/>
              <a:t>.</a:t>
            </a:r>
          </a:p>
          <a:p>
            <a:pPr rtl="0">
              <a:lnSpc>
                <a:spcPct val="110000"/>
              </a:lnSpc>
            </a:pPr>
            <a:r>
              <a:rPr lang="fr-FR" sz="1600" dirty="0"/>
              <a:t>Pourquoi ? À force de toujours recréer les mêmes fonctionnalités de gestion d'utilisateurs, gestion ORM, etc.. Ils l’ont d’abord créé pour eux. Se rendant compte que cette problématique été la même pour beaucoup de développeur PHP, ils l’ont partagé et renommé </a:t>
            </a:r>
            <a:r>
              <a:rPr lang="fr-FR" sz="1600" dirty="0" err="1"/>
              <a:t>SymFony</a:t>
            </a:r>
            <a:r>
              <a:rPr lang="fr-FR" sz="1600" dirty="0"/>
              <a:t> (S de </a:t>
            </a:r>
            <a:r>
              <a:rPr lang="fr-FR" sz="1600" dirty="0" err="1"/>
              <a:t>Sensio</a:t>
            </a:r>
            <a:r>
              <a:rPr lang="fr-FR" sz="1600" dirty="0"/>
              <a:t> F de Framework)</a:t>
            </a:r>
          </a:p>
        </p:txBody>
      </p:sp>
      <p:pic>
        <p:nvPicPr>
          <p:cNvPr id="8" name="Image 7">
            <a:extLst>
              <a:ext uri="{FF2B5EF4-FFF2-40B4-BE49-F238E27FC236}">
                <a16:creationId xmlns:a16="http://schemas.microsoft.com/office/drawing/2014/main" id="{5F88A236-B208-42EB-854D-1BDD423758C0}"/>
              </a:ext>
            </a:extLst>
          </p:cNvPr>
          <p:cNvPicPr>
            <a:picLocks noChangeAspect="1"/>
          </p:cNvPicPr>
          <p:nvPr/>
        </p:nvPicPr>
        <p:blipFill>
          <a:blip r:embed="rId6"/>
          <a:stretch>
            <a:fillRect/>
          </a:stretch>
        </p:blipFill>
        <p:spPr>
          <a:xfrm>
            <a:off x="10404741" y="152773"/>
            <a:ext cx="1153846" cy="1804615"/>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01A70C-B292-4797-B984-902965FBBBA3}"/>
              </a:ext>
            </a:extLst>
          </p:cNvPr>
          <p:cNvSpPr>
            <a:spLocks noGrp="1"/>
          </p:cNvSpPr>
          <p:nvPr>
            <p:ph type="title"/>
          </p:nvPr>
        </p:nvSpPr>
        <p:spPr>
          <a:xfrm>
            <a:off x="1141413" y="618518"/>
            <a:ext cx="9905998" cy="1126392"/>
          </a:xfrm>
        </p:spPr>
        <p:txBody>
          <a:bodyPr/>
          <a:lstStyle/>
          <a:p>
            <a:r>
              <a:rPr lang="fr-FR" dirty="0"/>
              <a:t>Framework et MVC</a:t>
            </a:r>
          </a:p>
        </p:txBody>
      </p:sp>
      <p:sp>
        <p:nvSpPr>
          <p:cNvPr id="3" name="Espace réservé du contenu 2">
            <a:extLst>
              <a:ext uri="{FF2B5EF4-FFF2-40B4-BE49-F238E27FC236}">
                <a16:creationId xmlns:a16="http://schemas.microsoft.com/office/drawing/2014/main" id="{16B8C91D-C06B-43ED-AD7B-36C1141D68F4}"/>
              </a:ext>
            </a:extLst>
          </p:cNvPr>
          <p:cNvSpPr>
            <a:spLocks noGrp="1"/>
          </p:cNvSpPr>
          <p:nvPr>
            <p:ph idx="1"/>
          </p:nvPr>
        </p:nvSpPr>
        <p:spPr>
          <a:xfrm>
            <a:off x="1141412" y="1677798"/>
            <a:ext cx="9905999" cy="4113403"/>
          </a:xfrm>
        </p:spPr>
        <p:txBody>
          <a:bodyPr/>
          <a:lstStyle/>
          <a:p>
            <a:r>
              <a:rPr lang="fr-FR" dirty="0"/>
              <a:t>FRAMEWORK= « Cadre de travail » littéralement.</a:t>
            </a:r>
          </a:p>
          <a:p>
            <a:r>
              <a:rPr lang="fr-FR" dirty="0"/>
              <a:t>Un Framework MVC organise sa structure comme suit:</a:t>
            </a:r>
          </a:p>
        </p:txBody>
      </p:sp>
      <p:pic>
        <p:nvPicPr>
          <p:cNvPr id="5" name="Image 4">
            <a:extLst>
              <a:ext uri="{FF2B5EF4-FFF2-40B4-BE49-F238E27FC236}">
                <a16:creationId xmlns:a16="http://schemas.microsoft.com/office/drawing/2014/main" id="{4462CCDA-1AAB-43DD-8F38-3F1EC4D3CE9E}"/>
              </a:ext>
            </a:extLst>
          </p:cNvPr>
          <p:cNvPicPr>
            <a:picLocks noChangeAspect="1"/>
          </p:cNvPicPr>
          <p:nvPr/>
        </p:nvPicPr>
        <p:blipFill>
          <a:blip r:embed="rId2"/>
          <a:stretch>
            <a:fillRect/>
          </a:stretch>
        </p:blipFill>
        <p:spPr>
          <a:xfrm>
            <a:off x="2231280" y="2804190"/>
            <a:ext cx="7726261" cy="3820337"/>
          </a:xfrm>
          <a:prstGeom prst="rect">
            <a:avLst/>
          </a:prstGeom>
        </p:spPr>
      </p:pic>
    </p:spTree>
    <p:extLst>
      <p:ext uri="{BB962C8B-B14F-4D97-AF65-F5344CB8AC3E}">
        <p14:creationId xmlns:p14="http://schemas.microsoft.com/office/powerpoint/2010/main" val="15989049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38_TF45165253" id="{BFAEBDC5-AC5D-412C-B5CF-7F181FBF9E2B}" vid="{C6695D68-4FDA-4E7A-B1F4-98717A0013A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Conception circuit</Template>
  <TotalTime>27</TotalTime>
  <Words>132</Words>
  <Application>Microsoft Office PowerPoint</Application>
  <PresentationFormat>Grand écran</PresentationFormat>
  <Paragraphs>8</Paragraphs>
  <Slides>3</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vt:i4>
      </vt:variant>
    </vt:vector>
  </HeadingPairs>
  <TitlesOfParts>
    <vt:vector size="7" baseType="lpstr">
      <vt:lpstr>Arial</vt:lpstr>
      <vt:lpstr>Calibri</vt:lpstr>
      <vt:lpstr>Tw Cen MT</vt:lpstr>
      <vt:lpstr>Circuit</vt:lpstr>
      <vt:lpstr>Présentation PowerPoint</vt:lpstr>
      <vt:lpstr>C’est quoi??</vt:lpstr>
      <vt:lpstr>Framework et MVC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cesaire desaulle</dc:creator>
  <cp:lastModifiedBy>cesaire desaulle</cp:lastModifiedBy>
  <cp:revision>3</cp:revision>
  <dcterms:created xsi:type="dcterms:W3CDTF">2021-04-25T06:42:13Z</dcterms:created>
  <dcterms:modified xsi:type="dcterms:W3CDTF">2021-04-25T07:10:05Z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